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F241E-D42C-4456-8C96-06F5572F9245}" type="datetimeFigureOut">
              <a:rPr lang="en-US" smtClean="0"/>
              <a:t>5/3/2012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964C48-E622-47FD-BF69-918F66DDA8E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F241E-D42C-4456-8C96-06F5572F9245}" type="datetimeFigureOut">
              <a:rPr lang="en-US" smtClean="0"/>
              <a:t>5/3/2012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964C48-E622-47FD-BF69-918F66DDA8E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F241E-D42C-4456-8C96-06F5572F9245}" type="datetimeFigureOut">
              <a:rPr lang="en-US" smtClean="0"/>
              <a:t>5/3/2012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964C48-E622-47FD-BF69-918F66DDA8E3}" type="slidenum">
              <a:rPr lang="en-US" smtClean="0"/>
              <a:t>‹#›</a:t>
            </a:fld>
            <a:endParaRPr 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F241E-D42C-4456-8C96-06F5572F9245}" type="datetimeFigureOut">
              <a:rPr lang="en-US" smtClean="0"/>
              <a:t>5/3/2012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964C48-E622-47FD-BF69-918F66DDA8E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F241E-D42C-4456-8C96-06F5572F9245}" type="datetimeFigureOut">
              <a:rPr lang="en-US" smtClean="0"/>
              <a:t>5/3/2012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964C48-E622-47FD-BF69-918F66DDA8E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F241E-D42C-4456-8C96-06F5572F9245}" type="datetimeFigureOut">
              <a:rPr lang="en-US" smtClean="0"/>
              <a:t>5/3/2012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964C48-E622-47FD-BF69-918F66DDA8E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F241E-D42C-4456-8C96-06F5572F9245}" type="datetimeFigureOut">
              <a:rPr lang="en-US" smtClean="0"/>
              <a:t>5/3/2012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964C48-E622-47FD-BF69-918F66DDA8E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F241E-D42C-4456-8C96-06F5572F9245}" type="datetimeFigureOut">
              <a:rPr lang="en-US" smtClean="0"/>
              <a:t>5/3/2012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964C48-E622-47FD-BF69-918F66DDA8E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F241E-D42C-4456-8C96-06F5572F9245}" type="datetimeFigureOut">
              <a:rPr lang="en-US" smtClean="0"/>
              <a:t>5/3/2012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964C48-E622-47FD-BF69-918F66DDA8E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F241E-D42C-4456-8C96-06F5572F9245}" type="datetimeFigureOut">
              <a:rPr lang="en-US" smtClean="0"/>
              <a:t>5/3/2012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964C48-E622-47FD-BF69-918F66DDA8E3}" type="slidenum">
              <a:rPr lang="en-US" smtClean="0"/>
              <a:t>‹#›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F241E-D42C-4456-8C96-06F5572F9245}" type="datetimeFigureOut">
              <a:rPr lang="en-US" smtClean="0"/>
              <a:t>5/3/2012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964C48-E622-47FD-BF69-918F66DDA8E3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6B6F241E-D42C-4456-8C96-06F5572F9245}" type="datetimeFigureOut">
              <a:rPr lang="en-US" smtClean="0"/>
              <a:t>5/3/2012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5A964C48-E622-47FD-BF69-918F66DDA8E3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Quick overview of modern U.S. history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1970s-1990s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7619402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72067" y="1905000"/>
            <a:ext cx="7408333" cy="4221163"/>
          </a:xfrm>
        </p:spPr>
        <p:txBody>
          <a:bodyPr/>
          <a:lstStyle/>
          <a:p>
            <a:r>
              <a:rPr lang="en-US" dirty="0" smtClean="0"/>
              <a:t>Sold weapons to Iran (embargo present) in exchange for hostages</a:t>
            </a:r>
          </a:p>
          <a:p>
            <a:r>
              <a:rPr lang="en-US" dirty="0" smtClean="0"/>
              <a:t>Used $ to support Nicaraguan Contras (prohibited by Congress)</a:t>
            </a:r>
          </a:p>
          <a:p>
            <a:r>
              <a:rPr lang="en-US" dirty="0" smtClean="0"/>
              <a:t>Everyone blamed others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Iran Contra Scandal</a:t>
            </a:r>
            <a:endParaRPr 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4400550"/>
            <a:ext cx="2362200" cy="194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4225" y="4514850"/>
            <a:ext cx="2495550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394744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72067" y="1752600"/>
            <a:ext cx="7408333" cy="4373563"/>
          </a:xfrm>
        </p:spPr>
        <p:txBody>
          <a:bodyPr/>
          <a:lstStyle/>
          <a:p>
            <a:r>
              <a:rPr lang="en-US" dirty="0" smtClean="0"/>
              <a:t>Strategic Defense Initiative (Star Wars)</a:t>
            </a:r>
          </a:p>
          <a:p>
            <a:pPr lvl="1"/>
            <a:r>
              <a:rPr lang="en-US" dirty="0" smtClean="0"/>
              <a:t>Space defense</a:t>
            </a:r>
          </a:p>
          <a:p>
            <a:pPr lvl="1"/>
            <a:r>
              <a:rPr lang="en-US" dirty="0" smtClean="0"/>
              <a:t>Meant to scare Soviets</a:t>
            </a:r>
          </a:p>
          <a:p>
            <a:r>
              <a:rPr lang="en-US" dirty="0" smtClean="0"/>
              <a:t>Gorbachev assumes power (1985)</a:t>
            </a:r>
          </a:p>
          <a:p>
            <a:pPr lvl="1"/>
            <a:r>
              <a:rPr lang="en-US" dirty="0" smtClean="0"/>
              <a:t>“glasnost” – openness – more freedom to citizens</a:t>
            </a:r>
          </a:p>
          <a:p>
            <a:pPr lvl="1"/>
            <a:r>
              <a:rPr lang="en-US" dirty="0" smtClean="0"/>
              <a:t>“perestroika” – restructuring – free market economy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Reagan dealings</a:t>
            </a:r>
            <a:endParaRPr lang="en-US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5453" y="1371600"/>
            <a:ext cx="1403793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4495800"/>
            <a:ext cx="2533650" cy="180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4456353"/>
            <a:ext cx="1595437" cy="21968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5765" y="4910137"/>
            <a:ext cx="2619375" cy="174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655810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72067" y="1752600"/>
            <a:ext cx="7408333" cy="4373563"/>
          </a:xfrm>
        </p:spPr>
        <p:txBody>
          <a:bodyPr/>
          <a:lstStyle/>
          <a:p>
            <a:r>
              <a:rPr lang="en-US" dirty="0" smtClean="0"/>
              <a:t>“Read my lips no new taxes” (lies…)</a:t>
            </a:r>
          </a:p>
          <a:p>
            <a:r>
              <a:rPr lang="en-US" dirty="0" smtClean="0"/>
              <a:t>Berlin wall falls (1989)</a:t>
            </a:r>
          </a:p>
          <a:p>
            <a:r>
              <a:rPr lang="en-US" dirty="0" smtClean="0"/>
              <a:t>Cold War Ends</a:t>
            </a:r>
          </a:p>
          <a:p>
            <a:r>
              <a:rPr lang="en-US" dirty="0" smtClean="0"/>
              <a:t>START I and II – reduced nukes and provided aid to Russia (with Yeltsin)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George H.W. Bush (Rep.)</a:t>
            </a:r>
            <a:endParaRPr lang="en-US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799" y="4419600"/>
            <a:ext cx="2143125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7118" y="4433455"/>
            <a:ext cx="2657475" cy="1724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4171950"/>
            <a:ext cx="2438400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700651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72067" y="1676400"/>
            <a:ext cx="7408333" cy="4449763"/>
          </a:xfrm>
        </p:spPr>
        <p:txBody>
          <a:bodyPr/>
          <a:lstStyle/>
          <a:p>
            <a:r>
              <a:rPr lang="en-US" dirty="0" smtClean="0"/>
              <a:t>Iraq (Saddam Hussein) invaded Kuwait </a:t>
            </a:r>
          </a:p>
          <a:p>
            <a:r>
              <a:rPr lang="en-US" dirty="0" smtClean="0"/>
              <a:t>UN sanctioned but led by US</a:t>
            </a:r>
          </a:p>
          <a:p>
            <a:r>
              <a:rPr lang="en-US" dirty="0" smtClean="0"/>
              <a:t>Heavily covered</a:t>
            </a:r>
          </a:p>
          <a:p>
            <a:r>
              <a:rPr lang="en-US" dirty="0" smtClean="0"/>
              <a:t>Massive aerial assault, followed by ground movement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Gulf War (Operation Desert Storm)</a:t>
            </a:r>
            <a:endParaRPr lang="en-US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876800"/>
            <a:ext cx="2619375" cy="174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599" y="4876800"/>
            <a:ext cx="2638425" cy="173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2350" y="3743325"/>
            <a:ext cx="2019300" cy="2266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17780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72067" y="1676400"/>
            <a:ext cx="7408333" cy="4449763"/>
          </a:xfrm>
        </p:spPr>
        <p:txBody>
          <a:bodyPr/>
          <a:lstStyle/>
          <a:p>
            <a:r>
              <a:rPr lang="en-US" dirty="0" smtClean="0"/>
              <a:t>Reinstituted the welfare system</a:t>
            </a:r>
          </a:p>
          <a:p>
            <a:r>
              <a:rPr lang="en-US" dirty="0" smtClean="0"/>
              <a:t>Economy grew – massive budget surplus</a:t>
            </a:r>
          </a:p>
          <a:p>
            <a:r>
              <a:rPr lang="en-US" dirty="0" smtClean="0"/>
              <a:t>NAFTA – North American Free Trade Alliance</a:t>
            </a:r>
          </a:p>
          <a:p>
            <a:r>
              <a:rPr lang="en-US" dirty="0" smtClean="0"/>
              <a:t>Permanent trade agreement with China</a:t>
            </a:r>
          </a:p>
          <a:p>
            <a:r>
              <a:rPr lang="en-US" dirty="0" smtClean="0"/>
              <a:t>Violence</a:t>
            </a:r>
          </a:p>
          <a:p>
            <a:pPr lvl="1"/>
            <a:r>
              <a:rPr lang="en-US" dirty="0" smtClean="0"/>
              <a:t>Oklahoma City bombings (‘95) </a:t>
            </a:r>
          </a:p>
          <a:p>
            <a:pPr lvl="2"/>
            <a:r>
              <a:rPr lang="en-US" dirty="0" smtClean="0"/>
              <a:t>Timothy </a:t>
            </a:r>
            <a:r>
              <a:rPr lang="en-US" dirty="0" err="1" smtClean="0"/>
              <a:t>McVeight</a:t>
            </a:r>
            <a:endParaRPr lang="en-US" dirty="0" smtClean="0"/>
          </a:p>
          <a:p>
            <a:pPr lvl="1"/>
            <a:r>
              <a:rPr lang="en-US" dirty="0" smtClean="0"/>
              <a:t>Al Qaeda attack on WTC (‘93)</a:t>
            </a:r>
          </a:p>
          <a:p>
            <a:pPr lvl="2"/>
            <a:r>
              <a:rPr lang="en-US" dirty="0" smtClean="0"/>
              <a:t>6 killed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William J. Clinton (Dem)</a:t>
            </a:r>
            <a:endParaRPr lang="en-US" dirty="0"/>
          </a:p>
        </p:txBody>
      </p:sp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4186236"/>
            <a:ext cx="1548585" cy="151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3324224"/>
            <a:ext cx="1219200" cy="1724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226865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72067" y="2057400"/>
            <a:ext cx="7408333" cy="4068763"/>
          </a:xfrm>
        </p:spPr>
        <p:txBody>
          <a:bodyPr/>
          <a:lstStyle/>
          <a:p>
            <a:r>
              <a:rPr lang="en-US" dirty="0" smtClean="0"/>
              <a:t>Rodney King</a:t>
            </a:r>
          </a:p>
          <a:p>
            <a:pPr lvl="1"/>
            <a:r>
              <a:rPr lang="en-US" dirty="0" smtClean="0"/>
              <a:t>Videotape showed beating of King (1991)</a:t>
            </a:r>
          </a:p>
          <a:p>
            <a:pPr lvl="1"/>
            <a:r>
              <a:rPr lang="en-US" dirty="0" smtClean="0"/>
              <a:t>Officers acquitted</a:t>
            </a:r>
          </a:p>
          <a:p>
            <a:pPr lvl="1"/>
            <a:r>
              <a:rPr lang="en-US" dirty="0" smtClean="0"/>
              <a:t>Led to LA Race Riots (1992)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Race Riots</a:t>
            </a:r>
            <a:endParaRPr lang="en-US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999" y="4572000"/>
            <a:ext cx="2539579" cy="174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4191000"/>
            <a:ext cx="3352800" cy="22927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800100"/>
            <a:ext cx="1685925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3934" y="3568122"/>
            <a:ext cx="2071255" cy="13658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763927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72067" y="1676400"/>
            <a:ext cx="7408333" cy="4449763"/>
          </a:xfrm>
        </p:spPr>
        <p:txBody>
          <a:bodyPr/>
          <a:lstStyle/>
          <a:p>
            <a:r>
              <a:rPr lang="en-US" dirty="0" smtClean="0"/>
              <a:t>9/11 – 3,000 lives lost</a:t>
            </a:r>
          </a:p>
          <a:p>
            <a:r>
              <a:rPr lang="en-US" dirty="0" smtClean="0"/>
              <a:t>Patriot Act – monitor American activities</a:t>
            </a:r>
          </a:p>
          <a:p>
            <a:r>
              <a:rPr lang="en-US" dirty="0" smtClean="0"/>
              <a:t>“War on Terror”</a:t>
            </a:r>
          </a:p>
          <a:p>
            <a:pPr lvl="1"/>
            <a:r>
              <a:rPr lang="en-US" dirty="0" smtClean="0"/>
              <a:t>Afghanistan in 2001</a:t>
            </a:r>
          </a:p>
          <a:p>
            <a:pPr lvl="1"/>
            <a:r>
              <a:rPr lang="en-US" dirty="0" smtClean="0"/>
              <a:t>Dem. Government established in 2004</a:t>
            </a:r>
          </a:p>
          <a:p>
            <a:pPr lvl="1"/>
            <a:r>
              <a:rPr lang="en-US" dirty="0" smtClean="0"/>
              <a:t>Iraq in 2003 (WMD)</a:t>
            </a:r>
          </a:p>
          <a:p>
            <a:pPr lvl="2"/>
            <a:r>
              <a:rPr lang="en-US" smtClean="0"/>
              <a:t>“Shock and awe”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George W. Bush</a:t>
            </a:r>
            <a:endParaRPr lang="en-US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1752600"/>
            <a:ext cx="2457450" cy="186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7025" y="4114800"/>
            <a:ext cx="2209800" cy="2066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4648200"/>
            <a:ext cx="2476500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038089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72067" y="2209800"/>
            <a:ext cx="7408333" cy="3916363"/>
          </a:xfrm>
        </p:spPr>
        <p:txBody>
          <a:bodyPr/>
          <a:lstStyle/>
          <a:p>
            <a:r>
              <a:rPr lang="en-US" dirty="0" smtClean="0"/>
              <a:t>Détente – relaxing tensions between U.S. and U.S.S.R.</a:t>
            </a:r>
          </a:p>
          <a:p>
            <a:r>
              <a:rPr lang="en-US" dirty="0" smtClean="0"/>
              <a:t>1</a:t>
            </a:r>
            <a:r>
              <a:rPr lang="en-US" baseline="30000" dirty="0" smtClean="0"/>
              <a:t>st</a:t>
            </a:r>
            <a:r>
              <a:rPr lang="en-US" dirty="0" smtClean="0"/>
              <a:t> U.S. president to visit China</a:t>
            </a:r>
          </a:p>
          <a:p>
            <a:r>
              <a:rPr lang="en-US" dirty="0" smtClean="0"/>
              <a:t>Strategic Arms Limitation (SALT I) </a:t>
            </a:r>
          </a:p>
          <a:p>
            <a:pPr lvl="1"/>
            <a:r>
              <a:rPr lang="en-US" dirty="0" smtClean="0"/>
              <a:t>Reduce arms in U.S. and U.S.S.R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Nixon: Relaxing of the Cold War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4038600"/>
            <a:ext cx="3085070" cy="2378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351144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72067" y="1981200"/>
            <a:ext cx="7408333" cy="4144963"/>
          </a:xfrm>
        </p:spPr>
        <p:txBody>
          <a:bodyPr/>
          <a:lstStyle/>
          <a:p>
            <a:r>
              <a:rPr lang="en-US" dirty="0" smtClean="0"/>
              <a:t>1973</a:t>
            </a:r>
          </a:p>
          <a:p>
            <a:r>
              <a:rPr lang="en-US" dirty="0" smtClean="0"/>
              <a:t>Israel vs. Arab States</a:t>
            </a:r>
          </a:p>
          <a:p>
            <a:r>
              <a:rPr lang="en-US" dirty="0" smtClean="0"/>
              <a:t>Military aid sent to Israel</a:t>
            </a:r>
          </a:p>
          <a:p>
            <a:r>
              <a:rPr lang="en-US" dirty="0" smtClean="0"/>
              <a:t>OPEC – oil export embargo to U.S.</a:t>
            </a:r>
          </a:p>
          <a:p>
            <a:pPr lvl="1"/>
            <a:r>
              <a:rPr lang="en-US" dirty="0" smtClean="0"/>
              <a:t>Massive gas </a:t>
            </a:r>
            <a:r>
              <a:rPr lang="en-US" dirty="0" err="1" smtClean="0"/>
              <a:t>shortabe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Yom Kippur War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304800"/>
            <a:ext cx="2438400" cy="1876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2592532"/>
            <a:ext cx="2552319" cy="3771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1175" y="4248150"/>
            <a:ext cx="2790825" cy="163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691689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72067" y="1752600"/>
            <a:ext cx="7408333" cy="4373563"/>
          </a:xfrm>
        </p:spPr>
        <p:txBody>
          <a:bodyPr>
            <a:normAutofit/>
          </a:bodyPr>
          <a:lstStyle/>
          <a:p>
            <a:r>
              <a:rPr lang="en-US" dirty="0" smtClean="0"/>
              <a:t>Break in at Dem. Headquarters</a:t>
            </a:r>
          </a:p>
          <a:p>
            <a:r>
              <a:rPr lang="en-US" dirty="0" smtClean="0"/>
              <a:t>Exposed by Washington Post (Woodward and Bernstein)</a:t>
            </a:r>
          </a:p>
          <a:p>
            <a:r>
              <a:rPr lang="en-US" dirty="0" smtClean="0"/>
              <a:t>Agnew (V.P.) – resigns tax fraud; Ford becomes V.P.</a:t>
            </a:r>
          </a:p>
          <a:p>
            <a:r>
              <a:rPr lang="en-US" dirty="0" smtClean="0"/>
              <a:t>Nixon v. U.S. – voice recordings released to public</a:t>
            </a:r>
          </a:p>
          <a:p>
            <a:r>
              <a:rPr lang="en-US" dirty="0" smtClean="0"/>
              <a:t>Nixon resigns Aug 9</a:t>
            </a:r>
            <a:r>
              <a:rPr lang="en-US" baseline="30000" dirty="0" smtClean="0"/>
              <a:t>th</a:t>
            </a:r>
            <a:r>
              <a:rPr lang="en-US" dirty="0" smtClean="0"/>
              <a:t>, 1974 after threat of conviction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Watergate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750" y="4682836"/>
            <a:ext cx="2381250" cy="1914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4648200"/>
            <a:ext cx="260985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4443412"/>
            <a:ext cx="2114550" cy="2162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573687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72067" y="2133600"/>
            <a:ext cx="7408333" cy="3992563"/>
          </a:xfrm>
        </p:spPr>
        <p:txBody>
          <a:bodyPr/>
          <a:lstStyle/>
          <a:p>
            <a:r>
              <a:rPr lang="en-US" dirty="0" smtClean="0"/>
              <a:t>Only president not to be elected to either presidency or vice presidency</a:t>
            </a:r>
          </a:p>
          <a:p>
            <a:r>
              <a:rPr lang="en-US" dirty="0" smtClean="0"/>
              <a:t>Pardoned Nixon </a:t>
            </a:r>
          </a:p>
          <a:p>
            <a:r>
              <a:rPr lang="en-US" dirty="0" smtClean="0"/>
              <a:t>Sees the fall of Vietnam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Gerald Ford (Rep)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2409825" cy="1895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962400"/>
            <a:ext cx="1676400" cy="245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3415145"/>
            <a:ext cx="1714500" cy="2657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4068052"/>
            <a:ext cx="2925122" cy="23517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997410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72067" y="1905000"/>
            <a:ext cx="7408333" cy="4221163"/>
          </a:xfrm>
        </p:spPr>
        <p:txBody>
          <a:bodyPr/>
          <a:lstStyle/>
          <a:p>
            <a:r>
              <a:rPr lang="en-US" dirty="0" smtClean="0"/>
              <a:t>African American vote led to win</a:t>
            </a:r>
          </a:p>
          <a:p>
            <a:r>
              <a:rPr lang="en-US" dirty="0" smtClean="0"/>
              <a:t>Dem also had control of House/Senate</a:t>
            </a:r>
          </a:p>
          <a:p>
            <a:r>
              <a:rPr lang="en-US" dirty="0" smtClean="0"/>
              <a:t>Camp David Accords</a:t>
            </a:r>
          </a:p>
          <a:p>
            <a:pPr lvl="1"/>
            <a:r>
              <a:rPr lang="en-US" dirty="0" smtClean="0"/>
              <a:t>Peace agreement between Egypt and Israel</a:t>
            </a:r>
          </a:p>
          <a:p>
            <a:r>
              <a:rPr lang="en-US" dirty="0" smtClean="0"/>
              <a:t>Gave Panama Canal back to Panama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Jimmy Carter (Dem)</a:t>
            </a: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4419600"/>
            <a:ext cx="3615318" cy="19376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4169018"/>
            <a:ext cx="3105150" cy="2420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394451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72067" y="1752600"/>
            <a:ext cx="7408333" cy="4373563"/>
          </a:xfrm>
        </p:spPr>
        <p:txBody>
          <a:bodyPr/>
          <a:lstStyle/>
          <a:p>
            <a:r>
              <a:rPr lang="en-US" dirty="0" smtClean="0"/>
              <a:t>Iran Shah (supported by US) overthrown</a:t>
            </a:r>
          </a:p>
          <a:p>
            <a:pPr lvl="1"/>
            <a:r>
              <a:rPr lang="en-US" dirty="0" smtClean="0"/>
              <a:t>Anti US Ayatollah Khomeini stops oil exports</a:t>
            </a:r>
          </a:p>
          <a:p>
            <a:r>
              <a:rPr lang="en-US" dirty="0" smtClean="0"/>
              <a:t>Khomeini 52 held captive at U.S. Embassy for 444 days</a:t>
            </a:r>
          </a:p>
          <a:p>
            <a:r>
              <a:rPr lang="en-US" dirty="0" smtClean="0"/>
              <a:t>Released day of Reagan’s inauguration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Iran Hostage Crisis - 1979</a:t>
            </a: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886200"/>
            <a:ext cx="3352800" cy="22310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3851564"/>
            <a:ext cx="2400300" cy="26833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399" y="3851564"/>
            <a:ext cx="2131167" cy="2800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558611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72067" y="1828800"/>
            <a:ext cx="7408333" cy="4297363"/>
          </a:xfrm>
        </p:spPr>
        <p:txBody>
          <a:bodyPr/>
          <a:lstStyle/>
          <a:p>
            <a:r>
              <a:rPr lang="en-US" dirty="0" smtClean="0"/>
              <a:t>SALT II – to renew U.S. Soviet pact</a:t>
            </a:r>
          </a:p>
          <a:p>
            <a:pPr lvl="1"/>
            <a:r>
              <a:rPr lang="en-US" dirty="0" smtClean="0"/>
              <a:t>USSR invaded Afghanistan (control of oil?)</a:t>
            </a:r>
          </a:p>
          <a:p>
            <a:pPr lvl="1"/>
            <a:r>
              <a:rPr lang="en-US" dirty="0" smtClean="0"/>
              <a:t>Made SALTII unsuccessful and boycott of 1980 Olympic Games</a:t>
            </a:r>
          </a:p>
          <a:p>
            <a:r>
              <a:rPr lang="en-US" dirty="0" smtClean="0"/>
              <a:t>Gave amnesty to Vietnam draft dodgers</a:t>
            </a:r>
          </a:p>
          <a:p>
            <a:r>
              <a:rPr lang="en-US" dirty="0" smtClean="0"/>
              <a:t>Created Department of Education and Energy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Carter dealings</a:t>
            </a:r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091" y="4267200"/>
            <a:ext cx="1413370" cy="2218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3761805"/>
            <a:ext cx="1676400" cy="2724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8038" y="4438946"/>
            <a:ext cx="2447925" cy="186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852985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72067" y="1600200"/>
            <a:ext cx="7408333" cy="4525963"/>
          </a:xfrm>
        </p:spPr>
        <p:txBody>
          <a:bodyPr/>
          <a:lstStyle/>
          <a:p>
            <a:r>
              <a:rPr lang="en-US" dirty="0" smtClean="0"/>
              <a:t>Conservatism</a:t>
            </a:r>
          </a:p>
          <a:p>
            <a:pPr lvl="1"/>
            <a:r>
              <a:rPr lang="en-US" dirty="0" smtClean="0"/>
              <a:t>Reagan Revolutio</a:t>
            </a:r>
            <a:r>
              <a:rPr lang="en-US" dirty="0"/>
              <a:t>n</a:t>
            </a:r>
            <a:endParaRPr lang="en-US" dirty="0" smtClean="0"/>
          </a:p>
          <a:p>
            <a:pPr lvl="1"/>
            <a:r>
              <a:rPr lang="en-US" dirty="0" smtClean="0"/>
              <a:t>Low taxes, small government and small military</a:t>
            </a:r>
          </a:p>
          <a:p>
            <a:pPr lvl="1"/>
            <a:r>
              <a:rPr lang="en-US" dirty="0" smtClean="0"/>
              <a:t>Reaganomics (“trickle down”)</a:t>
            </a:r>
          </a:p>
          <a:p>
            <a:pPr lvl="1"/>
            <a:r>
              <a:rPr lang="en-US" dirty="0" smtClean="0"/>
              <a:t>Cut social programs</a:t>
            </a:r>
          </a:p>
          <a:p>
            <a:pPr lvl="1"/>
            <a:r>
              <a:rPr lang="en-US" dirty="0" smtClean="0"/>
              <a:t>Immigration reform</a:t>
            </a:r>
          </a:p>
          <a:p>
            <a:r>
              <a:rPr lang="en-US" dirty="0" smtClean="0"/>
              <a:t>1</a:t>
            </a:r>
            <a:r>
              <a:rPr lang="en-US" baseline="30000" dirty="0" smtClean="0"/>
              <a:t>st</a:t>
            </a:r>
            <a:r>
              <a:rPr lang="en-US" dirty="0" smtClean="0"/>
              <a:t> woman on Supreme Court – Sandra Day O’Conner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Reagan (Rep.)</a:t>
            </a:r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364" y="4648200"/>
            <a:ext cx="3589996" cy="192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571500"/>
            <a:ext cx="2155963" cy="14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4714733"/>
            <a:ext cx="2647950" cy="1857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8776026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aveform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226</TotalTime>
  <Words>541</Words>
  <Application>Microsoft Office PowerPoint</Application>
  <PresentationFormat>On-screen Show (4:3)</PresentationFormat>
  <Paragraphs>92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Waveform</vt:lpstr>
      <vt:lpstr>Quick overview of modern U.S. history</vt:lpstr>
      <vt:lpstr>Nixon: Relaxing of the Cold War</vt:lpstr>
      <vt:lpstr>Yom Kippur War</vt:lpstr>
      <vt:lpstr>Watergate</vt:lpstr>
      <vt:lpstr>Gerald Ford (Rep)</vt:lpstr>
      <vt:lpstr>Jimmy Carter (Dem)</vt:lpstr>
      <vt:lpstr>Iran Hostage Crisis - 1979</vt:lpstr>
      <vt:lpstr>Other Carter dealings</vt:lpstr>
      <vt:lpstr>Reagan (Rep.)</vt:lpstr>
      <vt:lpstr>Iran Contra Scandal</vt:lpstr>
      <vt:lpstr>Other Reagan dealings</vt:lpstr>
      <vt:lpstr>George H.W. Bush (Rep.)</vt:lpstr>
      <vt:lpstr>Gulf War (Operation Desert Storm)</vt:lpstr>
      <vt:lpstr>William J. Clinton (Dem)</vt:lpstr>
      <vt:lpstr>Race Riots</vt:lpstr>
      <vt:lpstr>George W. Bush</vt:lpstr>
    </vt:vector>
  </TitlesOfParts>
  <Company>Denver Public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Quick overview of modern U.S. history</dc:title>
  <dc:creator>DoTS</dc:creator>
  <cp:lastModifiedBy>DoTS</cp:lastModifiedBy>
  <cp:revision>11</cp:revision>
  <dcterms:created xsi:type="dcterms:W3CDTF">2012-05-03T16:40:23Z</dcterms:created>
  <dcterms:modified xsi:type="dcterms:W3CDTF">2012-05-03T20:27:13Z</dcterms:modified>
</cp:coreProperties>
</file>